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9/23/2020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9/23/2020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97817-823C-C341-8A4E-968FF3CCFFAC}"/>
              </a:ext>
            </a:extLst>
          </p:cNvPr>
          <p:cNvSpPr>
            <a:spLocks noGrp="1"/>
          </p:cNvSpPr>
          <p:nvPr>
            <p:ph type="ctrTitle"/>
          </p:nvPr>
        </p:nvSpPr>
        <p:spPr>
          <a:xfrm>
            <a:off x="2447924" y="-3089672"/>
            <a:ext cx="8791575" cy="12225337"/>
          </a:xfrm>
        </p:spPr>
        <p:txBody>
          <a:bodyPr>
            <a:normAutofit fontScale="90000"/>
          </a:bodyPr>
          <a:lstStyle/>
          <a:p>
            <a:r>
              <a:rPr lang="en-US"/>
              <a:t>POWERPOINT PRESENTATION ON HOW THE COMMUNITY CONSUMES TECHNOLOGY</a:t>
            </a:r>
            <a:br>
              <a:rPr lang="en-US"/>
            </a:br>
            <a:r>
              <a:rPr lang="en-US"/>
              <a:t>
STUDENTS NAME</a:t>
            </a:r>
            <a:br>
              <a:rPr lang="en-US"/>
            </a:br>
            <a:r>
              <a:rPr lang="en-US"/>
              <a:t>
INSTITUTIONAL AFFILIATION</a:t>
            </a:r>
            <a:br>
              <a:rPr lang="en-US"/>
            </a:br>
            <a:r>
              <a:rPr lang="en-US"/>
              <a:t>
TOWN/CITY</a:t>
            </a:r>
            <a:br>
              <a:rPr lang="en-US"/>
            </a:br>
            <a:r>
              <a:rPr lang="en-US"/>
              <a:t>
DATE </a:t>
            </a:r>
            <a:br>
              <a:rPr lang="en-US"/>
            </a:br>
            <a:r>
              <a:rPr lang="en-US"/>
              <a:t>
</a:t>
            </a:r>
            <a:br>
              <a:rPr lang="en-US"/>
            </a:br>
            <a:r>
              <a:rPr lang="en-US"/>
              <a:t>
</a:t>
            </a:r>
          </a:p>
        </p:txBody>
      </p:sp>
      <p:sp>
        <p:nvSpPr>
          <p:cNvPr id="3" name="Subtitle 2">
            <a:extLst>
              <a:ext uri="{FF2B5EF4-FFF2-40B4-BE49-F238E27FC236}">
                <a16:creationId xmlns:a16="http://schemas.microsoft.com/office/drawing/2014/main" id="{A6B74F5C-9221-6D44-97F6-02AC0A38F4FE}"/>
              </a:ext>
            </a:extLst>
          </p:cNvPr>
          <p:cNvSpPr>
            <a:spLocks noGrp="1"/>
          </p:cNvSpPr>
          <p:nvPr>
            <p:ph type="subTitle" idx="1"/>
          </p:nvPr>
        </p:nvSpPr>
        <p:spPr>
          <a:xfrm rot="7237038">
            <a:off x="4183422" y="13181681"/>
            <a:ext cx="1303010" cy="95513"/>
          </a:xfrm>
        </p:spPr>
        <p:txBody>
          <a:bodyPr>
            <a:normAutofit fontScale="25000" lnSpcReduction="20000"/>
          </a:bodyPr>
          <a:lstStyle/>
          <a:p>
            <a:endParaRPr lang="en-US"/>
          </a:p>
        </p:txBody>
      </p:sp>
      <p:sp>
        <p:nvSpPr>
          <p:cNvPr id="4" name="TextBox 3">
            <a:extLst>
              <a:ext uri="{FF2B5EF4-FFF2-40B4-BE49-F238E27FC236}">
                <a16:creationId xmlns:a16="http://schemas.microsoft.com/office/drawing/2014/main" id="{98573615-8AC9-B34E-BDBB-1FF5FCE2AE5D}"/>
              </a:ext>
            </a:extLst>
          </p:cNvPr>
          <p:cNvSpPr txBox="1"/>
          <p:nvPr/>
        </p:nvSpPr>
        <p:spPr>
          <a:xfrm>
            <a:off x="5184576" y="6006108"/>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val="2426853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2C3C9-F272-1B4B-81C6-D1BD75BD6E33}"/>
              </a:ext>
            </a:extLst>
          </p:cNvPr>
          <p:cNvSpPr>
            <a:spLocks noGrp="1"/>
          </p:cNvSpPr>
          <p:nvPr>
            <p:ph type="title"/>
          </p:nvPr>
        </p:nvSpPr>
        <p:spPr/>
        <p:txBody>
          <a:bodyPr/>
          <a:lstStyle/>
          <a:p>
            <a:r>
              <a:rPr lang="en-US"/>
              <a:t>Requesting taxi. </a:t>
            </a:r>
          </a:p>
        </p:txBody>
      </p:sp>
      <p:pic>
        <p:nvPicPr>
          <p:cNvPr id="4" name="Picture 4">
            <a:extLst>
              <a:ext uri="{FF2B5EF4-FFF2-40B4-BE49-F238E27FC236}">
                <a16:creationId xmlns:a16="http://schemas.microsoft.com/office/drawing/2014/main" id="{B3AE6415-44E4-A947-91E9-4ABA87FF945A}"/>
              </a:ext>
            </a:extLst>
          </p:cNvPr>
          <p:cNvPicPr>
            <a:picLocks noGrp="1" noChangeAspect="1"/>
          </p:cNvPicPr>
          <p:nvPr>
            <p:ph idx="1"/>
          </p:nvPr>
        </p:nvPicPr>
        <p:blipFill>
          <a:blip r:embed="rId2"/>
          <a:stretch>
            <a:fillRect/>
          </a:stretch>
        </p:blipFill>
        <p:spPr>
          <a:xfrm>
            <a:off x="3142986" y="2249488"/>
            <a:ext cx="5902853" cy="3541712"/>
          </a:xfrm>
        </p:spPr>
      </p:pic>
    </p:spTree>
    <p:extLst>
      <p:ext uri="{BB962C8B-B14F-4D97-AF65-F5344CB8AC3E}">
        <p14:creationId xmlns:p14="http://schemas.microsoft.com/office/powerpoint/2010/main" val="227344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E3391-8771-8C49-9F46-930BD52C0542}"/>
              </a:ext>
            </a:extLst>
          </p:cNvPr>
          <p:cNvSpPr>
            <a:spLocks noGrp="1"/>
          </p:cNvSpPr>
          <p:nvPr>
            <p:ph type="title"/>
          </p:nvPr>
        </p:nvSpPr>
        <p:spPr/>
        <p:txBody>
          <a:bodyPr/>
          <a:lstStyle/>
          <a:p>
            <a:r>
              <a:rPr lang="en-US"/>
              <a:t>Digital payment</a:t>
            </a:r>
          </a:p>
        </p:txBody>
      </p:sp>
      <p:pic>
        <p:nvPicPr>
          <p:cNvPr id="4" name="Picture 4">
            <a:extLst>
              <a:ext uri="{FF2B5EF4-FFF2-40B4-BE49-F238E27FC236}">
                <a16:creationId xmlns:a16="http://schemas.microsoft.com/office/drawing/2014/main" id="{ADE13C70-166D-6143-B7CE-2D63220EA60A}"/>
              </a:ext>
            </a:extLst>
          </p:cNvPr>
          <p:cNvPicPr>
            <a:picLocks noGrp="1" noChangeAspect="1"/>
          </p:cNvPicPr>
          <p:nvPr>
            <p:ph idx="1"/>
          </p:nvPr>
        </p:nvPicPr>
        <p:blipFill>
          <a:blip r:embed="rId2"/>
          <a:stretch>
            <a:fillRect/>
          </a:stretch>
        </p:blipFill>
        <p:spPr>
          <a:xfrm>
            <a:off x="3019192" y="2249488"/>
            <a:ext cx="6150441" cy="3541712"/>
          </a:xfrm>
        </p:spPr>
      </p:pic>
    </p:spTree>
    <p:extLst>
      <p:ext uri="{BB962C8B-B14F-4D97-AF65-F5344CB8AC3E}">
        <p14:creationId xmlns:p14="http://schemas.microsoft.com/office/powerpoint/2010/main" val="2424024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043D5-0546-254E-BCAC-41E4C037C6E3}"/>
              </a:ext>
            </a:extLst>
          </p:cNvPr>
          <p:cNvSpPr>
            <a:spLocks noGrp="1"/>
          </p:cNvSpPr>
          <p:nvPr>
            <p:ph type="title"/>
          </p:nvPr>
        </p:nvSpPr>
        <p:spPr/>
        <p:txBody>
          <a:bodyPr/>
          <a:lstStyle/>
          <a:p>
            <a:r>
              <a:rPr lang="en-US"/>
              <a:t>Rail ticketing</a:t>
            </a:r>
          </a:p>
        </p:txBody>
      </p:sp>
      <p:pic>
        <p:nvPicPr>
          <p:cNvPr id="4" name="Picture 4">
            <a:extLst>
              <a:ext uri="{FF2B5EF4-FFF2-40B4-BE49-F238E27FC236}">
                <a16:creationId xmlns:a16="http://schemas.microsoft.com/office/drawing/2014/main" id="{D3935F2A-BC91-9E4B-BAEF-D2861113BA80}"/>
              </a:ext>
            </a:extLst>
          </p:cNvPr>
          <p:cNvPicPr>
            <a:picLocks noGrp="1" noChangeAspect="1"/>
          </p:cNvPicPr>
          <p:nvPr>
            <p:ph idx="1"/>
          </p:nvPr>
        </p:nvPicPr>
        <p:blipFill>
          <a:blip r:embed="rId2"/>
          <a:stretch>
            <a:fillRect/>
          </a:stretch>
        </p:blipFill>
        <p:spPr>
          <a:xfrm>
            <a:off x="3433972" y="2249488"/>
            <a:ext cx="5320881" cy="3541712"/>
          </a:xfrm>
        </p:spPr>
      </p:pic>
    </p:spTree>
    <p:extLst>
      <p:ext uri="{BB962C8B-B14F-4D97-AF65-F5344CB8AC3E}">
        <p14:creationId xmlns:p14="http://schemas.microsoft.com/office/powerpoint/2010/main" val="4038369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70311-BB7D-A942-8BB2-C45A7B0F6C8D}"/>
              </a:ext>
            </a:extLst>
          </p:cNvPr>
          <p:cNvSpPr>
            <a:spLocks noGrp="1"/>
          </p:cNvSpPr>
          <p:nvPr>
            <p:ph type="title"/>
          </p:nvPr>
        </p:nvSpPr>
        <p:spPr/>
        <p:txBody>
          <a:bodyPr/>
          <a:lstStyle/>
          <a:p>
            <a:r>
              <a:rPr lang="en-US"/>
              <a:t>Academia / research</a:t>
            </a:r>
          </a:p>
        </p:txBody>
      </p:sp>
      <p:pic>
        <p:nvPicPr>
          <p:cNvPr id="4" name="Picture 4">
            <a:extLst>
              <a:ext uri="{FF2B5EF4-FFF2-40B4-BE49-F238E27FC236}">
                <a16:creationId xmlns:a16="http://schemas.microsoft.com/office/drawing/2014/main" id="{9EC3ABED-9BD9-7C46-A509-D7E4D7C8435C}"/>
              </a:ext>
            </a:extLst>
          </p:cNvPr>
          <p:cNvPicPr>
            <a:picLocks noGrp="1" noChangeAspect="1"/>
          </p:cNvPicPr>
          <p:nvPr>
            <p:ph idx="1"/>
          </p:nvPr>
        </p:nvPicPr>
        <p:blipFill>
          <a:blip r:embed="rId2"/>
          <a:stretch>
            <a:fillRect/>
          </a:stretch>
        </p:blipFill>
        <p:spPr>
          <a:xfrm>
            <a:off x="3438129" y="2249488"/>
            <a:ext cx="5312568" cy="3541712"/>
          </a:xfrm>
        </p:spPr>
      </p:pic>
    </p:spTree>
    <p:extLst>
      <p:ext uri="{BB962C8B-B14F-4D97-AF65-F5344CB8AC3E}">
        <p14:creationId xmlns:p14="http://schemas.microsoft.com/office/powerpoint/2010/main" val="1324478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EC29B-F476-8049-9E75-4A3F5917C46B}"/>
              </a:ext>
            </a:extLst>
          </p:cNvPr>
          <p:cNvSpPr>
            <a:spLocks noGrp="1"/>
          </p:cNvSpPr>
          <p:nvPr>
            <p:ph type="title"/>
          </p:nvPr>
        </p:nvSpPr>
        <p:spPr/>
        <p:txBody>
          <a:bodyPr/>
          <a:lstStyle/>
          <a:p>
            <a:r>
              <a:rPr lang="en-US"/>
              <a:t>Air conditioning </a:t>
            </a:r>
          </a:p>
        </p:txBody>
      </p:sp>
      <p:pic>
        <p:nvPicPr>
          <p:cNvPr id="4" name="Picture 4">
            <a:extLst>
              <a:ext uri="{FF2B5EF4-FFF2-40B4-BE49-F238E27FC236}">
                <a16:creationId xmlns:a16="http://schemas.microsoft.com/office/drawing/2014/main" id="{CCF41B59-47E2-3F4D-85D3-D907BC192E09}"/>
              </a:ext>
            </a:extLst>
          </p:cNvPr>
          <p:cNvPicPr>
            <a:picLocks noGrp="1" noChangeAspect="1"/>
          </p:cNvPicPr>
          <p:nvPr>
            <p:ph idx="1"/>
          </p:nvPr>
        </p:nvPicPr>
        <p:blipFill>
          <a:blip r:embed="rId2"/>
          <a:stretch>
            <a:fillRect/>
          </a:stretch>
        </p:blipFill>
        <p:spPr>
          <a:xfrm>
            <a:off x="4511280" y="2249488"/>
            <a:ext cx="3166265" cy="3541712"/>
          </a:xfrm>
        </p:spPr>
      </p:pic>
    </p:spTree>
    <p:extLst>
      <p:ext uri="{BB962C8B-B14F-4D97-AF65-F5344CB8AC3E}">
        <p14:creationId xmlns:p14="http://schemas.microsoft.com/office/powerpoint/2010/main" val="1777442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4136-CDF4-CA46-8EDC-C597BCC16E85}"/>
              </a:ext>
            </a:extLst>
          </p:cNvPr>
          <p:cNvSpPr>
            <a:spLocks noGrp="1"/>
          </p:cNvSpPr>
          <p:nvPr>
            <p:ph type="title"/>
          </p:nvPr>
        </p:nvSpPr>
        <p:spPr/>
        <p:txBody>
          <a:bodyPr/>
          <a:lstStyle/>
          <a:p>
            <a:r>
              <a:rPr lang="en-US"/>
              <a:t>Student engagement </a:t>
            </a:r>
          </a:p>
        </p:txBody>
      </p:sp>
      <p:pic>
        <p:nvPicPr>
          <p:cNvPr id="4" name="Picture 4">
            <a:extLst>
              <a:ext uri="{FF2B5EF4-FFF2-40B4-BE49-F238E27FC236}">
                <a16:creationId xmlns:a16="http://schemas.microsoft.com/office/drawing/2014/main" id="{43B4AD2B-3EF7-5643-ABE0-8C8E40EE5145}"/>
              </a:ext>
            </a:extLst>
          </p:cNvPr>
          <p:cNvPicPr>
            <a:picLocks noGrp="1" noChangeAspect="1"/>
          </p:cNvPicPr>
          <p:nvPr>
            <p:ph idx="1"/>
          </p:nvPr>
        </p:nvPicPr>
        <p:blipFill>
          <a:blip r:embed="rId2"/>
          <a:stretch>
            <a:fillRect/>
          </a:stretch>
        </p:blipFill>
        <p:spPr>
          <a:xfrm>
            <a:off x="3733272" y="2249488"/>
            <a:ext cx="4722282" cy="3541712"/>
          </a:xfrm>
        </p:spPr>
      </p:pic>
    </p:spTree>
    <p:extLst>
      <p:ext uri="{BB962C8B-B14F-4D97-AF65-F5344CB8AC3E}">
        <p14:creationId xmlns:p14="http://schemas.microsoft.com/office/powerpoint/2010/main" val="7013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0BEB-A0AA-9646-918D-984217283DB1}"/>
              </a:ext>
            </a:extLst>
          </p:cNvPr>
          <p:cNvSpPr>
            <a:spLocks noGrp="1"/>
          </p:cNvSpPr>
          <p:nvPr>
            <p:ph type="title"/>
          </p:nvPr>
        </p:nvSpPr>
        <p:spPr/>
        <p:txBody>
          <a:bodyPr/>
          <a:lstStyle/>
          <a:p>
            <a:r>
              <a:rPr lang="en-US"/>
              <a:t>Summary. </a:t>
            </a:r>
          </a:p>
        </p:txBody>
      </p:sp>
      <p:sp>
        <p:nvSpPr>
          <p:cNvPr id="3" name="Content Placeholder 2">
            <a:extLst>
              <a:ext uri="{FF2B5EF4-FFF2-40B4-BE49-F238E27FC236}">
                <a16:creationId xmlns:a16="http://schemas.microsoft.com/office/drawing/2014/main" id="{6E9582AB-89F8-564B-9209-99031BE6286D}"/>
              </a:ext>
            </a:extLst>
          </p:cNvPr>
          <p:cNvSpPr>
            <a:spLocks noGrp="1"/>
          </p:cNvSpPr>
          <p:nvPr>
            <p:ph idx="1"/>
          </p:nvPr>
        </p:nvSpPr>
        <p:spPr/>
        <p:txBody>
          <a:bodyPr/>
          <a:lstStyle/>
          <a:p>
            <a:r>
              <a:rPr lang="en-US" sz="1800">
                <a:effectLst/>
                <a:latin typeface="Calibri" panose="020F0502020204030204" pitchFamily="34" charset="0"/>
                <a:ea typeface="Times New Roman" panose="02020603050405020304" pitchFamily="18" charset="0"/>
                <a:cs typeface="Times New Roman" panose="02020603050405020304" pitchFamily="18" charset="0"/>
              </a:rPr>
              <a:t>Lets face it. The community we live in has been affected by the recent improvements in technology. The development in technology has seen a reduction of unemployment levels because of the creation of tech industries. Transportation has also been transformed because individuals are nowadays able to request for taxis using their mobile phones. Teaching has also improved a lot more because lecturers are able to store notes in their laptops and project them on the white board. Additionally, payments in stores has also shifted to cashless transaction. This is because of the rise in electronic payment systems which the stores have adopted. </a:t>
            </a:r>
          </a:p>
          <a:p>
            <a:endParaRPr lang="en-US"/>
          </a:p>
        </p:txBody>
      </p:sp>
    </p:spTree>
    <p:extLst>
      <p:ext uri="{BB962C8B-B14F-4D97-AF65-F5344CB8AC3E}">
        <p14:creationId xmlns:p14="http://schemas.microsoft.com/office/powerpoint/2010/main" val="2313838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Circuit</vt:lpstr>
      <vt:lpstr>POWERPOINT PRESENTATION ON HOW THE COMMUNITY CONSUMES TECHNOLOGY 
STUDENTS NAME 
INSTITUTIONAL AFFILIATION 
TOWN/CITY 
DATE  
</vt:lpstr>
      <vt:lpstr>Requesting taxi. </vt:lpstr>
      <vt:lpstr>Digital payment</vt:lpstr>
      <vt:lpstr>Rail ticketing</vt:lpstr>
      <vt:lpstr>Academia / research</vt:lpstr>
      <vt:lpstr>Air conditioning </vt:lpstr>
      <vt:lpstr>Student engagement </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ON HOW THE COMMUNITY CONSUMES TECHNOLOGY 
STUDENTS NAME 
INSTITUTIONAL AFFILIATION 
TOWN/CITY 
DATE  
</dc:title>
  <dc:creator>Marvin Williams</dc:creator>
  <cp:lastModifiedBy>nyoike31@gmail.com</cp:lastModifiedBy>
  <cp:revision>2</cp:revision>
  <dcterms:created xsi:type="dcterms:W3CDTF">2020-09-23T11:32:31Z</dcterms:created>
  <dcterms:modified xsi:type="dcterms:W3CDTF">2020-09-23T11:46:00Z</dcterms:modified>
</cp:coreProperties>
</file>